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6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65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19" autoAdjust="0"/>
  </p:normalViewPr>
  <p:slideViewPr>
    <p:cSldViewPr snapToGrid="0">
      <p:cViewPr>
        <p:scale>
          <a:sx n="50" d="100"/>
          <a:sy n="50" d="100"/>
        </p:scale>
        <p:origin x="1396" y="5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694945"/>
            <a:ext cx="10993549" cy="923543"/>
          </a:xfrm>
        </p:spPr>
        <p:txBody>
          <a:bodyPr>
            <a:normAutofit/>
          </a:bodyPr>
          <a:lstStyle/>
          <a:p>
            <a:r>
              <a:rPr lang="en-US" dirty="0"/>
              <a:t>                             </a:t>
            </a:r>
            <a:r>
              <a:rPr lang="en-US" b="1" u="sng" dirty="0">
                <a:solidFill>
                  <a:schemeClr val="accent1"/>
                </a:solidFill>
                <a:latin typeface="Algerian" pitchFamily="82" charset="0"/>
                <a:ea typeface="Aldhabi" panose="02000000000000000000" pitchFamily="2" charset="0"/>
              </a:rPr>
              <a:t>Team </a:t>
            </a:r>
            <a:r>
              <a:rPr lang="en-US" b="1" u="sng" dirty="0" err="1">
                <a:solidFill>
                  <a:schemeClr val="accent1"/>
                </a:solidFill>
                <a:latin typeface="Algerian" pitchFamily="82" charset="0"/>
                <a:ea typeface="Aldhabi" panose="02000000000000000000" pitchFamily="2" charset="0"/>
              </a:rPr>
              <a:t>kepler</a:t>
            </a:r>
            <a:endParaRPr lang="en-US" sz="4800" dirty="0">
              <a:latin typeface="Algerian" pitchFamily="82" charset="0"/>
              <a:ea typeface="Aldhabi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534" y="1618488"/>
            <a:ext cx="9875520" cy="1325203"/>
          </a:xfrm>
        </p:spPr>
        <p:txBody>
          <a:bodyPr>
            <a:normAutofit fontScale="25000" lnSpcReduction="20000"/>
          </a:bodyPr>
          <a:lstStyle/>
          <a:p>
            <a:r>
              <a:rPr lang="en-US" sz="5600" dirty="0"/>
              <a:t>                                                                      - Presents digitalization of public transports</a:t>
            </a:r>
          </a:p>
          <a:p>
            <a:r>
              <a:rPr lang="en-US" sz="5600" dirty="0"/>
              <a:t>                                                                                                             - tickets and fares</a:t>
            </a:r>
          </a:p>
          <a:p>
            <a:endParaRPr lang="en-US" sz="4800" b="1" u="sng" dirty="0"/>
          </a:p>
          <a:p>
            <a:r>
              <a:rPr lang="en-US" sz="7200" b="1" u="sng" dirty="0"/>
              <a:t>BY-</a:t>
            </a:r>
          </a:p>
          <a:p>
            <a:r>
              <a:rPr lang="en-US" sz="5600" b="1" dirty="0">
                <a:solidFill>
                  <a:schemeClr val="bg2">
                    <a:lumMod val="10000"/>
                  </a:schemeClr>
                </a:solidFill>
              </a:rPr>
              <a:t>ROOBASRI TM               Kavinesh </a:t>
            </a:r>
          </a:p>
          <a:p>
            <a:r>
              <a:rPr lang="en-US" sz="5600" b="1" dirty="0">
                <a:solidFill>
                  <a:schemeClr val="bg2">
                    <a:lumMod val="10000"/>
                  </a:schemeClr>
                </a:solidFill>
              </a:rPr>
              <a:t>Priya                        Piyush</a:t>
            </a:r>
          </a:p>
          <a:p>
            <a:r>
              <a:rPr lang="en-US" sz="5600" b="1" dirty="0">
                <a:solidFill>
                  <a:schemeClr val="bg2">
                    <a:lumMod val="10000"/>
                  </a:schemeClr>
                </a:solidFill>
              </a:rPr>
              <a:t>Laksan Kumar</a:t>
            </a:r>
          </a:p>
          <a:p>
            <a:endParaRPr lang="en-US" sz="4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91574"/>
            <a:ext cx="12305833" cy="30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8739-8CA8-4E90-9181-D9DA49F4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1B2B62-B418-4EE7-9F32-CE54D9906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01" y="353013"/>
            <a:ext cx="11243205" cy="58028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CABC99-DE59-4EE6-B6ED-6857BF7719EC}"/>
              </a:ext>
            </a:extLst>
          </p:cNvPr>
          <p:cNvSpPr txBox="1"/>
          <p:nvPr/>
        </p:nvSpPr>
        <p:spPr>
          <a:xfrm>
            <a:off x="243401" y="4967125"/>
            <a:ext cx="11029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accent1">
                    <a:lumMod val="50000"/>
                  </a:schemeClr>
                </a:solidFill>
              </a:rPr>
              <a:t>THE INTERFACE FOR BUS BOOKING SITE CAN ACHIEVE MANY BETTER UI/UX SUCH AS THE ABOVE ONE</a:t>
            </a:r>
          </a:p>
        </p:txBody>
      </p:sp>
    </p:spTree>
    <p:extLst>
      <p:ext uri="{BB962C8B-B14F-4D97-AF65-F5344CB8AC3E}">
        <p14:creationId xmlns:p14="http://schemas.microsoft.com/office/powerpoint/2010/main" val="2397324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C8E8-3A80-4A00-A9F0-F4F3FC64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6C3C47-FC71-4389-B246-9BE79D32F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46" y="157771"/>
            <a:ext cx="6467663" cy="22325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C673E-DE3C-409C-8739-08EFE9F1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6" y="2489110"/>
            <a:ext cx="6467663" cy="2478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51C210-74F4-4695-AA4A-AE134C4C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275" y="157770"/>
            <a:ext cx="5435879" cy="223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94389B-E9B8-4555-B1CD-90F92B6F8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275" y="2535004"/>
            <a:ext cx="5073911" cy="31624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8112FB-2E28-4753-A836-604997D99623}"/>
              </a:ext>
            </a:extLst>
          </p:cNvPr>
          <p:cNvSpPr txBox="1"/>
          <p:nvPr/>
        </p:nvSpPr>
        <p:spPr>
          <a:xfrm>
            <a:off x="401053" y="5245768"/>
            <a:ext cx="6015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VARIOUS INTERFACES OF THE FUNCTIONALITY OF THIS SYSTEM </a:t>
            </a:r>
          </a:p>
        </p:txBody>
      </p:sp>
    </p:spTree>
    <p:extLst>
      <p:ext uri="{BB962C8B-B14F-4D97-AF65-F5344CB8AC3E}">
        <p14:creationId xmlns:p14="http://schemas.microsoft.com/office/powerpoint/2010/main" val="121411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5318-58C3-49A5-A282-CBA27934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43B4E4-E76D-467D-A79E-1B7B42B1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180" y="94719"/>
            <a:ext cx="11377640" cy="666856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CA664D-5514-4E74-9C41-D4F2CBC79B67}"/>
              </a:ext>
            </a:extLst>
          </p:cNvPr>
          <p:cNvSpPr txBox="1"/>
          <p:nvPr/>
        </p:nvSpPr>
        <p:spPr>
          <a:xfrm>
            <a:off x="4957011" y="702156"/>
            <a:ext cx="54703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2">
                    <a:lumMod val="25000"/>
                  </a:schemeClr>
                </a:solidFill>
              </a:rPr>
              <a:t>BOOK YOUR TICKETS IN  A SINGLE CLICK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721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486C83-BB87-48BA-AD55-A5F79E9700CB}"/>
              </a:ext>
            </a:extLst>
          </p:cNvPr>
          <p:cNvSpPr txBox="1"/>
          <p:nvPr/>
        </p:nvSpPr>
        <p:spPr>
          <a:xfrm>
            <a:off x="433137" y="786063"/>
            <a:ext cx="11341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>
                <a:latin typeface="Algerian" panose="04020705040A02060702" pitchFamily="82" charset="0"/>
              </a:rPr>
              <a:t>  THIS IS THE PROTOTYPE PRESENTED BY </a:t>
            </a:r>
            <a:r>
              <a:rPr lang="en-IN" sz="3600" b="1" u="sng" dirty="0">
                <a:latin typeface="Algerian" panose="04020705040A02060702" pitchFamily="82" charset="0"/>
              </a:rPr>
              <a:t>TEAM KEPLERS </a:t>
            </a:r>
            <a:r>
              <a:rPr lang="en-IN" sz="3600" b="1" dirty="0">
                <a:latin typeface="Algerian" panose="04020705040A02060702" pitchFamily="82" charset="0"/>
              </a:rPr>
              <a:t> </a:t>
            </a:r>
            <a:r>
              <a:rPr lang="en-IN" sz="3600" dirty="0">
                <a:latin typeface="Algerian" panose="04020705040A02060702" pitchFamily="82" charset="0"/>
              </a:rPr>
              <a:t>FROM ECE DEPARTMENT WHICH DEALS WITH A SIMPLE PROGRAM THAT CAN BE INSTALLED IN A PANEL OF BUS BOOKING SYSTEMS THROUGHOUT THE Z-GEN TO MAKE EVERYTHING COMPATIBLE TO EVERYONE.</a:t>
            </a:r>
          </a:p>
          <a:p>
            <a:endParaRPr lang="en-IN" sz="3600" dirty="0">
              <a:latin typeface="Algerian" panose="04020705040A02060702" pitchFamily="82" charset="0"/>
            </a:endParaRPr>
          </a:p>
          <a:p>
            <a:r>
              <a:rPr lang="en-IN" sz="3600" dirty="0">
                <a:latin typeface="Algerian" panose="04020705040A02060702" pitchFamily="82" charset="0"/>
              </a:rPr>
              <a:t>     -THINK GREEN , KEEP THE ENVIRONMENT CLEAN. </a:t>
            </a:r>
          </a:p>
        </p:txBody>
      </p:sp>
    </p:spTree>
    <p:extLst>
      <p:ext uri="{BB962C8B-B14F-4D97-AF65-F5344CB8AC3E}">
        <p14:creationId xmlns:p14="http://schemas.microsoft.com/office/powerpoint/2010/main" val="449014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4B36-31BD-4418-8BBB-C2EFA2B7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BCDED-AD39-4235-8BFB-6B502729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43"/>
            <a:ext cx="12192000" cy="66185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566F4-DF68-42CE-B21C-2FB438D5E6D1}"/>
              </a:ext>
            </a:extLst>
          </p:cNvPr>
          <p:cNvSpPr txBox="1"/>
          <p:nvPr/>
        </p:nvSpPr>
        <p:spPr>
          <a:xfrm>
            <a:off x="3284117" y="1415143"/>
            <a:ext cx="5297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5296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A217-F255-4A24-A934-BA57B5D3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09" y="647292"/>
            <a:ext cx="11029615" cy="879756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IN" sz="4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this project Deals with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51E8D-0359-40F6-A614-F1D879A58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810512"/>
            <a:ext cx="6830568" cy="4261104"/>
          </a:xfrm>
        </p:spPr>
        <p:txBody>
          <a:bodyPr>
            <a:normAutofit/>
          </a:bodyPr>
          <a:lstStyle/>
          <a:p>
            <a:r>
              <a:rPr lang="en-US" sz="2400" dirty="0"/>
              <a:t> The main aspect of raising this topic  is to bring about a change which all of us have experienced and are very much aware of, that is usage of </a:t>
            </a:r>
            <a:r>
              <a:rPr lang="en-US" sz="2400" b="1" dirty="0"/>
              <a:t>Public Transports</a:t>
            </a:r>
            <a:r>
              <a:rPr lang="en-US" sz="2400" dirty="0"/>
              <a:t>. </a:t>
            </a:r>
          </a:p>
          <a:p>
            <a:r>
              <a:rPr lang="en-US" sz="2400" dirty="0"/>
              <a:t> Our prototype not only deals with the booking of bus and auto tickets online being on the bus stand or an Auto-Rikshaw  spot but also covers the critical issue of ticket fares.   </a:t>
            </a:r>
            <a:endParaRPr lang="en-IN" sz="2400" dirty="0"/>
          </a:p>
          <a:p>
            <a:endParaRPr lang="en-IN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E846F841-76A6-44D3-9978-CD90B0EE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078" y="1888101"/>
            <a:ext cx="4648200" cy="287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63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34542-4A56-4AC9-AEC4-07C274F8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52324"/>
          </a:xfrm>
        </p:spPr>
        <p:txBody>
          <a:bodyPr>
            <a:normAutofit/>
          </a:bodyPr>
          <a:lstStyle/>
          <a:p>
            <a:r>
              <a:rPr lang="en-IN" sz="40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CURRENT SITUATION: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F8E1-F5E5-4D1A-B7D0-DE930A417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65376"/>
            <a:ext cx="8370785" cy="4608576"/>
          </a:xfrm>
        </p:spPr>
        <p:txBody>
          <a:bodyPr>
            <a:normAutofit/>
          </a:bodyPr>
          <a:lstStyle/>
          <a:p>
            <a:r>
              <a:rPr lang="en-US" sz="2200" dirty="0"/>
              <a:t> Passengers such as business travelers, tourists and occasional users are often not sufficiently familiar with the public transport system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</a:t>
            </a:r>
            <a:r>
              <a:rPr lang="en-US" sz="2200" dirty="0"/>
              <a:t>a city to reach their destination quickly and safely.</a:t>
            </a:r>
          </a:p>
          <a:p>
            <a:r>
              <a:rPr lang="en-US" sz="2200" dirty="0">
                <a:solidFill>
                  <a:srgbClr val="FF0000"/>
                </a:solidFill>
              </a:rPr>
              <a:t>Problems faced by urban transport </a:t>
            </a:r>
            <a:r>
              <a:rPr lang="en-US" sz="2200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 Public Transport Crowding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 Off-Peak Inadequacy of Public Transport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 Difficulties for Pedestrians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/>
              <a:t> Environmental Impact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92A44C-3C4D-4098-989C-C21E7EB0B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48" y="3387852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E0319-3D48-4DC2-AFF4-9D865AE4E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0262"/>
            <a:ext cx="11029616" cy="1675284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Statistical analysis :</a:t>
            </a:r>
            <a:b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174947-092A-4720-A7B9-64EAA5340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517904"/>
            <a:ext cx="10497311" cy="1179576"/>
          </a:xfrm>
        </p:spPr>
        <p:txBody>
          <a:bodyPr>
            <a:normAutofit/>
          </a:bodyPr>
          <a:lstStyle/>
          <a:p>
            <a:r>
              <a:rPr lang="en-IN" sz="2400" dirty="0"/>
              <a:t>More than 1.6 million buses are registered  in India , and the public bus sector operates 170,000 buses carrying roughly 70 million people per day 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F7A127-71FA-4544-866C-58F294DD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60" y="2840178"/>
            <a:ext cx="8446008" cy="36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4F99-7C3B-40AF-9107-37CDAAA08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144" y="5559552"/>
            <a:ext cx="8577072" cy="929354"/>
          </a:xfrm>
        </p:spPr>
        <p:txBody>
          <a:bodyPr>
            <a:normAutofit/>
          </a:bodyPr>
          <a:lstStyle/>
          <a:p>
            <a:r>
              <a:rPr lang="en-US" sz="2400" b="1" u="sng">
                <a:solidFill>
                  <a:schemeClr val="tx1"/>
                </a:solidFill>
                <a:latin typeface="Arabic Typesetting" panose="02000000000000000000" pitchFamily="2" charset="0"/>
                <a:ea typeface="Arabic Typesetting" panose="02000000000000000000" pitchFamily="2" charset="0"/>
              </a:rPr>
              <a:t>This is the share of people who find it convenient to board a bus</a:t>
            </a:r>
            <a:endParaRPr lang="en-IN" sz="2400" b="1" u="sng" dirty="0">
              <a:solidFill>
                <a:schemeClr val="tx1"/>
              </a:solidFill>
              <a:latin typeface="Arabic Typesetting" panose="02000000000000000000" pitchFamily="2" charset="0"/>
              <a:ea typeface="Arabic Typesetting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1E27B-E3E6-46B3-9808-3B25B719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33" y="2212848"/>
            <a:ext cx="5883615" cy="3227832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D4E52-CD6B-4517-AF0F-A34675654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37" y="642652"/>
            <a:ext cx="10995049" cy="479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8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63F1-7273-4DE2-8C08-7EE71E9F0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752" y="1038098"/>
            <a:ext cx="11029616" cy="632868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Suggestions</a:t>
            </a:r>
            <a:b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endParaRPr lang="en-IN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CB74-5F7F-4570-A172-5365E7558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95" y="1524000"/>
            <a:ext cx="7856438" cy="2821577"/>
          </a:xfrm>
        </p:spPr>
        <p:txBody>
          <a:bodyPr>
            <a:normAutofit/>
          </a:bodyPr>
          <a:lstStyle/>
          <a:p>
            <a:r>
              <a:rPr lang="en-IN" sz="2000" dirty="0"/>
              <a:t>This prototype can reduce the impact of the issue of tickets and convenient fares of tickets in both </a:t>
            </a:r>
            <a:r>
              <a:rPr lang="en-IN" sz="2000" b="1" dirty="0"/>
              <a:t>Rural</a:t>
            </a:r>
            <a:r>
              <a:rPr lang="en-IN" sz="2000" dirty="0"/>
              <a:t> as well as </a:t>
            </a:r>
            <a:r>
              <a:rPr lang="en-IN" sz="2000" b="1" dirty="0"/>
              <a:t>Urban</a:t>
            </a:r>
            <a:r>
              <a:rPr lang="en-IN" sz="2000" dirty="0"/>
              <a:t> areas.</a:t>
            </a:r>
          </a:p>
          <a:p>
            <a:r>
              <a:rPr lang="en-IN" sz="2000" dirty="0"/>
              <a:t>Our prototype not only deals with the booking of bus and auto tickets being on the </a:t>
            </a:r>
            <a:r>
              <a:rPr lang="en-IN" sz="2000" b="1" dirty="0"/>
              <a:t>Bus stand</a:t>
            </a:r>
            <a:r>
              <a:rPr lang="en-IN" sz="2000" dirty="0"/>
              <a:t> or an </a:t>
            </a:r>
            <a:r>
              <a:rPr lang="en-IN" sz="2000" b="1" dirty="0"/>
              <a:t>Auto-rikshaw </a:t>
            </a:r>
            <a:r>
              <a:rPr lang="en-IN" sz="2000" dirty="0"/>
              <a:t>spot online but  it also covers the critical issue of ticket fares 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FD836-1773-4EFF-871E-3F971191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11" y="1916236"/>
            <a:ext cx="3919536" cy="37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99AB-B3C8-4D6B-8955-A683C4E78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564996"/>
            <a:ext cx="10604968" cy="834036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ADVANTAGES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760E-1A6C-443C-8023-A942E9A53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7" y="1664208"/>
            <a:ext cx="7571232" cy="45445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0" i="0" dirty="0">
              <a:solidFill>
                <a:srgbClr val="28292E"/>
              </a:solidFill>
              <a:effectLst/>
              <a:latin typeface="Helvetica Neue"/>
            </a:endParaRPr>
          </a:p>
          <a:p>
            <a:r>
              <a:rPr lang="en-US" sz="2000" dirty="0">
                <a:solidFill>
                  <a:srgbClr val="28292E"/>
                </a:solidFill>
                <a:latin typeface="Helvetica Neue"/>
              </a:rPr>
              <a:t>Mainly introduce to reduce passengers queuing</a:t>
            </a:r>
            <a:endParaRPr lang="en-US" sz="2000" b="0" i="0" dirty="0">
              <a:solidFill>
                <a:srgbClr val="28292E"/>
              </a:solidFill>
              <a:effectLst/>
              <a:latin typeface="Helvetica Neue"/>
            </a:endParaRPr>
          </a:p>
          <a:p>
            <a:r>
              <a:rPr lang="en-US" sz="2000" dirty="0">
                <a:solidFill>
                  <a:srgbClr val="28292E"/>
                </a:solidFill>
                <a:latin typeface="Helvetica Neue"/>
              </a:rPr>
              <a:t>T</a:t>
            </a:r>
            <a:r>
              <a:rPr lang="en-US" sz="2000" b="0" i="0" dirty="0">
                <a:solidFill>
                  <a:srgbClr val="28292E"/>
                </a:solidFill>
                <a:effectLst/>
                <a:latin typeface="Helvetica Neue"/>
              </a:rPr>
              <a:t>he task of  looking after your machine is unburdened.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PT Sans" panose="020B0604020202020204" pitchFamily="34" charset="0"/>
              </a:rPr>
              <a:t> </a:t>
            </a:r>
            <a:endParaRPr lang="en-US" sz="2000" b="0" i="0" dirty="0">
              <a:solidFill>
                <a:srgbClr val="28292E"/>
              </a:solidFill>
              <a:effectLst/>
              <a:latin typeface="Helvetica Neue"/>
            </a:endParaRPr>
          </a:p>
          <a:p>
            <a:r>
              <a:rPr lang="en-US" sz="2000" b="0" i="0" dirty="0">
                <a:solidFill>
                  <a:srgbClr val="333333"/>
                </a:solidFill>
                <a:effectLst/>
                <a:latin typeface="PT Sans" panose="020B0503020203020204" pitchFamily="34" charset="0"/>
              </a:rPr>
              <a:t>The system of ticket purchase is intuitive and clear, so as people of all age can use it.</a:t>
            </a:r>
          </a:p>
          <a:p>
            <a:r>
              <a:rPr lang="en-US" sz="2000" dirty="0"/>
              <a:t>The tickets sold by drivers are usually more expensive than the automated ones, and the prices in TVMs (Ticket Vending Machine) are usually the standard ones.</a:t>
            </a:r>
          </a:p>
          <a:p>
            <a:r>
              <a:rPr lang="en-US" sz="2000" dirty="0"/>
              <a:t>These devices are very highly resistant to damage and have a very intuitive interface.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2B52B-FD40-433B-AF19-36FCD32EB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732" y="1472184"/>
            <a:ext cx="2997211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1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78C5-2E23-40A3-AC34-1F416040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7374088" cy="861468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Prototype : 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1E6DF88-E94A-491A-A210-1B4E24DB1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20" y="1737360"/>
            <a:ext cx="11550783" cy="861468"/>
          </a:xfrm>
        </p:spPr>
        <p:txBody>
          <a:bodyPr>
            <a:normAutofit fontScale="92500"/>
          </a:bodyPr>
          <a:lstStyle/>
          <a:p>
            <a:r>
              <a:rPr lang="en-IN" sz="2400" dirty="0">
                <a:latin typeface="Arial Black" panose="020B0A04020102020204" pitchFamily="34" charset="0"/>
              </a:rPr>
              <a:t>We have 10 functions introduced in our prototype which work as follows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36B230-BA1D-41F4-B31A-E648BD27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404" y="2772564"/>
            <a:ext cx="4861059" cy="3575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B70574-139C-415E-932E-A2671C900891}"/>
              </a:ext>
            </a:extLst>
          </p:cNvPr>
          <p:cNvSpPr txBox="1"/>
          <p:nvPr/>
        </p:nvSpPr>
        <p:spPr>
          <a:xfrm>
            <a:off x="461554" y="2772564"/>
            <a:ext cx="5791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BOOKING A BUS TICKET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ADDING A NEW BUS TO THE RECORDS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SCHEDULE OF ALL BUSES RUNNING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ENQUIRY OF BUS FARES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CANCELING A BUS TICKET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UPDATING FARES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7030A0"/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CHANGING BUS TIMINGS</a:t>
            </a:r>
          </a:p>
        </p:txBody>
      </p:sp>
    </p:spTree>
    <p:extLst>
      <p:ext uri="{BB962C8B-B14F-4D97-AF65-F5344CB8AC3E}">
        <p14:creationId xmlns:p14="http://schemas.microsoft.com/office/powerpoint/2010/main" val="947649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3A63-FA62-4982-BDCB-C25E8FB1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89" y="702156"/>
            <a:ext cx="11386219" cy="677465"/>
          </a:xfrm>
        </p:spPr>
        <p:txBody>
          <a:bodyPr>
            <a:normAutofit/>
          </a:bodyPr>
          <a:lstStyle/>
          <a:p>
            <a:r>
              <a:rPr lang="en-IN" dirty="0"/>
              <a:t>ADDED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0ABC0F-5258-4DFF-9ADF-AD4B260C6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8906" y="1588167"/>
            <a:ext cx="6258298" cy="48524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E08B81-0494-4536-9FD2-FFE064A7D2B6}"/>
              </a:ext>
            </a:extLst>
          </p:cNvPr>
          <p:cNvSpPr txBox="1"/>
          <p:nvPr/>
        </p:nvSpPr>
        <p:spPr>
          <a:xfrm>
            <a:off x="-33962" y="2927211"/>
            <a:ext cx="57128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latin typeface="Bahnschrift Light Condensed" panose="020B0502040204020203" pitchFamily="34" charset="0"/>
              </a:rPr>
              <a:t> </a:t>
            </a:r>
            <a:r>
              <a:rPr lang="en-IN" sz="2800" dirty="0">
                <a:solidFill>
                  <a:srgbClr val="7030A0"/>
                </a:solidFill>
                <a:latin typeface="Bahnschrift Light Condensed" panose="020B0502040204020203" pitchFamily="34" charset="0"/>
              </a:rPr>
              <a:t>THE USER CAN GIVE ANY OF THE FOLLOWING INPUTS ACCORDING TO HIS WISHES WHILE BOOKING FOR A BUS.</a:t>
            </a:r>
          </a:p>
        </p:txBody>
      </p:sp>
    </p:spTree>
    <p:extLst>
      <p:ext uri="{BB962C8B-B14F-4D97-AF65-F5344CB8AC3E}">
        <p14:creationId xmlns:p14="http://schemas.microsoft.com/office/powerpoint/2010/main" val="36899379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www.w3.org/2000/xmlns/"/>
    <ds:schemaRef ds:uri="71af3243-3dd4-4a8d-8c0d-dd76da1f02a5"/>
    <ds:schemaRef ds:uri="http://www.w3.org/2001/XMLSchema-instan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{76E7CB06-31E9-4201-A8E6-45CC9CAC9DA0}tf33552983_win32</Template>
  <TotalTime>515</TotalTime>
  <Words>494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Algerian</vt:lpstr>
      <vt:lpstr>Arabic Typesetting</vt:lpstr>
      <vt:lpstr>Arial</vt:lpstr>
      <vt:lpstr>Arial Black</vt:lpstr>
      <vt:lpstr>Bahnschrift Light Condensed</vt:lpstr>
      <vt:lpstr>Franklin Gothic Book</vt:lpstr>
      <vt:lpstr>Franklin Gothic Demi</vt:lpstr>
      <vt:lpstr>Helvetica Neue</vt:lpstr>
      <vt:lpstr>PT Sans</vt:lpstr>
      <vt:lpstr>Wingdings</vt:lpstr>
      <vt:lpstr>Wingdings 2</vt:lpstr>
      <vt:lpstr>DividendVTI</vt:lpstr>
      <vt:lpstr>                             Team kepler</vt:lpstr>
      <vt:lpstr> this project Deals with :</vt:lpstr>
      <vt:lpstr>CURRENT SITUATION:</vt:lpstr>
      <vt:lpstr>Statistical analysis :  </vt:lpstr>
      <vt:lpstr>This is the share of people who find it convenient to board a bus</vt:lpstr>
      <vt:lpstr>Suggestions </vt:lpstr>
      <vt:lpstr>ADVANTAGES :</vt:lpstr>
      <vt:lpstr>Prototype : </vt:lpstr>
      <vt:lpstr>ADDED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Digitalization of public transport</dc:title>
  <dc:creator>roobasrirooba16@gmail.com</dc:creator>
  <cp:lastModifiedBy>Piyush</cp:lastModifiedBy>
  <cp:revision>10</cp:revision>
  <dcterms:created xsi:type="dcterms:W3CDTF">2022-02-27T03:06:00Z</dcterms:created>
  <dcterms:modified xsi:type="dcterms:W3CDTF">2022-02-28T04:55:15Z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